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108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092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4556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56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077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7215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413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117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180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15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63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2980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D4515-F212-446D-8B22-664B776B46A2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275D5-8E3E-48DA-A7C8-EF3E233557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2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813" y="847022"/>
            <a:ext cx="1872113" cy="187211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850" y="2241700"/>
            <a:ext cx="5958038" cy="331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48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2824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宋体</vt:lpstr>
      <vt:lpstr>Arial</vt:lpstr>
      <vt:lpstr>Calibri</vt:lpstr>
      <vt:lpstr>Calibri Light</vt:lpstr>
      <vt:lpstr>Office 主题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zztffsb@outlook.com</dc:creator>
  <cp:lastModifiedBy>zztffsb@outlook.com</cp:lastModifiedBy>
  <cp:revision>2</cp:revision>
  <dcterms:created xsi:type="dcterms:W3CDTF">2020-07-26T05:49:04Z</dcterms:created>
  <dcterms:modified xsi:type="dcterms:W3CDTF">2020-07-26T10:45:21Z</dcterms:modified>
</cp:coreProperties>
</file>